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128" y="-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16-10-02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16-10-02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16-10-02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16-10-02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16-10-02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16-10-02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16-10-02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16-10-02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16-10-02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16-10-02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16-10-02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16-10-02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16-10-02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16-10-02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16-10-02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Kitsilano</a:t>
            </a:r>
            <a:r>
              <a:rPr lang="en-US" dirty="0"/>
              <a:t> Secondary School</a:t>
            </a:r>
            <a:br>
              <a:rPr lang="en-US" dirty="0"/>
            </a:br>
            <a:r>
              <a:rPr lang="en-US" dirty="0"/>
              <a:t>Grad 2017 Events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Principal:  Mr. Jack Bailey</a:t>
            </a:r>
          </a:p>
        </p:txBody>
      </p:sp>
    </p:spTree>
    <p:extLst>
      <p:ext uri="{BB962C8B-B14F-4D97-AF65-F5344CB8AC3E}">
        <p14:creationId xmlns:p14="http://schemas.microsoft.com/office/powerpoint/2010/main" val="381781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Graduation Ceremony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Formal Graduation Ceremony for Grads &amp; Guest</a:t>
            </a:r>
          </a:p>
          <a:p>
            <a:r>
              <a:rPr lang="en-US" sz="2800" dirty="0"/>
              <a:t>Organized by the school; included in Grad fees</a:t>
            </a:r>
          </a:p>
          <a:p>
            <a:pPr lvl="1"/>
            <a:r>
              <a:rPr lang="en-US" sz="2600" dirty="0"/>
              <a:t>June 21</a:t>
            </a:r>
            <a:r>
              <a:rPr lang="en-US" sz="2600" baseline="30000" dirty="0"/>
              <a:t>st</a:t>
            </a:r>
            <a:r>
              <a:rPr lang="en-US" sz="2600" dirty="0"/>
              <a:t>, 2017</a:t>
            </a:r>
          </a:p>
          <a:p>
            <a:pPr lvl="1"/>
            <a:r>
              <a:rPr lang="en-US" sz="2600" dirty="0"/>
              <a:t> Orpheum Theatre</a:t>
            </a:r>
          </a:p>
          <a:p>
            <a:pPr lvl="1"/>
            <a:r>
              <a:rPr lang="en-US" sz="2600" dirty="0"/>
              <a:t> 2 pm to 5 pm</a:t>
            </a:r>
          </a:p>
          <a:p>
            <a:pPr marL="4572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981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Graduation Banquet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Formal Graduation Banquet for Grads, Parents, Teachers </a:t>
            </a:r>
          </a:p>
          <a:p>
            <a:r>
              <a:rPr lang="en-US" sz="2400" dirty="0"/>
              <a:t>Organized by the school &amp; Grad Committee; included in Grad fees</a:t>
            </a:r>
          </a:p>
          <a:p>
            <a:pPr lvl="1"/>
            <a:r>
              <a:rPr lang="en-US" sz="2200" dirty="0"/>
              <a:t> June 23</a:t>
            </a:r>
            <a:r>
              <a:rPr lang="en-US" sz="2200" baseline="30000" dirty="0"/>
              <a:t>rd</a:t>
            </a:r>
            <a:r>
              <a:rPr lang="en-US" sz="2200" dirty="0"/>
              <a:t>, 2017</a:t>
            </a:r>
          </a:p>
          <a:p>
            <a:pPr lvl="1"/>
            <a:r>
              <a:rPr lang="en-US" sz="2200" dirty="0"/>
              <a:t> Hyatt Downtown</a:t>
            </a:r>
          </a:p>
          <a:p>
            <a:pPr lvl="1"/>
            <a:r>
              <a:rPr lang="en-US" sz="2200" dirty="0"/>
              <a:t> 6 pm to 10 pm</a:t>
            </a:r>
          </a:p>
        </p:txBody>
      </p:sp>
    </p:spTree>
    <p:extLst>
      <p:ext uri="{BB962C8B-B14F-4D97-AF65-F5344CB8AC3E}">
        <p14:creationId xmlns:p14="http://schemas.microsoft.com/office/powerpoint/2010/main" val="207492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Dry Grad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Informal Dry Grad Celebration </a:t>
            </a:r>
          </a:p>
          <a:p>
            <a:r>
              <a:rPr lang="en-US" sz="2400" dirty="0"/>
              <a:t>Organized by Parent Dry Grad Committee; not included in Grad fees</a:t>
            </a:r>
          </a:p>
          <a:p>
            <a:pPr lvl="1"/>
            <a:r>
              <a:rPr lang="en-US" sz="2200" dirty="0"/>
              <a:t> June 23</a:t>
            </a:r>
            <a:r>
              <a:rPr lang="en-US" sz="2200" baseline="30000" dirty="0"/>
              <a:t>rd</a:t>
            </a:r>
            <a:r>
              <a:rPr lang="en-US" sz="2200" dirty="0"/>
              <a:t>, 2017</a:t>
            </a:r>
          </a:p>
          <a:p>
            <a:pPr lvl="1"/>
            <a:r>
              <a:rPr lang="en-US" sz="2200" dirty="0"/>
              <a:t> Location:  TBD</a:t>
            </a:r>
          </a:p>
          <a:p>
            <a:pPr lvl="1"/>
            <a:r>
              <a:rPr lang="en-US" sz="2200" dirty="0"/>
              <a:t> 11 pm to ???</a:t>
            </a:r>
          </a:p>
        </p:txBody>
      </p:sp>
    </p:spTree>
    <p:extLst>
      <p:ext uri="{BB962C8B-B14F-4D97-AF65-F5344CB8AC3E}">
        <p14:creationId xmlns:p14="http://schemas.microsoft.com/office/powerpoint/2010/main" val="373419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 Prom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Formal Grad Prom</a:t>
            </a:r>
          </a:p>
          <a:p>
            <a:r>
              <a:rPr lang="en-US" sz="2400" dirty="0"/>
              <a:t>Organized by students; this is </a:t>
            </a:r>
            <a:r>
              <a:rPr lang="en-US" sz="2400" b="1" u="sng" dirty="0"/>
              <a:t>not</a:t>
            </a:r>
            <a:r>
              <a:rPr lang="en-US" sz="2400" b="1" dirty="0"/>
              <a:t> </a:t>
            </a:r>
            <a:r>
              <a:rPr lang="en-US" sz="2400" dirty="0"/>
              <a:t>a school-sanctioned event and is not organized by the school in any way</a:t>
            </a:r>
          </a:p>
          <a:p>
            <a:pPr lvl="1"/>
            <a:r>
              <a:rPr lang="en-US" sz="2200" dirty="0"/>
              <a:t> Usually takes place in May</a:t>
            </a:r>
          </a:p>
        </p:txBody>
      </p:sp>
    </p:spTree>
    <p:extLst>
      <p:ext uri="{BB962C8B-B14F-4D97-AF65-F5344CB8AC3E}">
        <p14:creationId xmlns:p14="http://schemas.microsoft.com/office/powerpoint/2010/main" val="4227602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297</TotalTime>
  <Words>144</Words>
  <Application>Microsoft Macintosh PowerPoint</Application>
  <PresentationFormat>Custom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Quotable</vt:lpstr>
      <vt:lpstr>Kitsilano Secondary School Grad 2017 Events </vt:lpstr>
      <vt:lpstr>Graduation Ceremony</vt:lpstr>
      <vt:lpstr>Graduation Banquet</vt:lpstr>
      <vt:lpstr>Dry Grad</vt:lpstr>
      <vt:lpstr>Grad Prom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Kitsilano Secondary School Grad 2017 Events</dc:title>
  <dc:creator>Ranjit Bains</dc:creator>
  <cp:lastModifiedBy>Frances Wintjes Clarke</cp:lastModifiedBy>
  <cp:revision>5</cp:revision>
  <dcterms:created xsi:type="dcterms:W3CDTF">2016-09-26T18:16:56Z</dcterms:created>
  <dcterms:modified xsi:type="dcterms:W3CDTF">2016-10-02T14:43:48Z</dcterms:modified>
</cp:coreProperties>
</file>